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sldIdLst>
    <p:sldId id="281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40" autoAdjust="0"/>
    <p:restoredTop sz="94660"/>
  </p:normalViewPr>
  <p:slideViewPr>
    <p:cSldViewPr>
      <p:cViewPr>
        <p:scale>
          <a:sx n="72" d="100"/>
          <a:sy n="72" d="100"/>
        </p:scale>
        <p:origin x="-114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4D64-D615-4009-ACE4-C2E14172961E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47C1-6446-4AE9-8D82-E51CC0D13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4D64-D615-4009-ACE4-C2E14172961E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47C1-6446-4AE9-8D82-E51CC0D13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4D64-D615-4009-ACE4-C2E14172961E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47C1-6446-4AE9-8D82-E51CC0D13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4D64-D615-4009-ACE4-C2E14172961E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47C1-6446-4AE9-8D82-E51CC0D13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4D64-D615-4009-ACE4-C2E14172961E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47C1-6446-4AE9-8D82-E51CC0D13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4D64-D615-4009-ACE4-C2E14172961E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47C1-6446-4AE9-8D82-E51CC0D13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4D64-D615-4009-ACE4-C2E14172961E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47C1-6446-4AE9-8D82-E51CC0D13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4D64-D615-4009-ACE4-C2E14172961E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47C1-6446-4AE9-8D82-E51CC0D13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4D64-D615-4009-ACE4-C2E14172961E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47C1-6446-4AE9-8D82-E51CC0D13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4D64-D615-4009-ACE4-C2E14172961E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47C1-6446-4AE9-8D82-E51CC0D13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4D64-D615-4009-ACE4-C2E14172961E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47C1-6446-4AE9-8D82-E51CC0D13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4D64-D615-4009-ACE4-C2E14172961E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C47C1-6446-4AE9-8D82-E51CC0D13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kol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Rectangle 9"/>
          <p:cNvSpPr/>
          <p:nvPr/>
        </p:nvSpPr>
        <p:spPr>
          <a:xfrm>
            <a:off x="3275856" y="0"/>
            <a:ext cx="5544616" cy="40010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sr-Cyrl-R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6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TEMA: </a:t>
            </a:r>
          </a:p>
          <a:p>
            <a:pPr algn="ctr"/>
            <a:r>
              <a:rPr lang="ru-RU" sz="6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sr-Cyrl-RS" sz="6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тари предмети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Ручни круњач за кукуруз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IMG-7260b01b8f7e1cbc2f161f46d562482a-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1484784"/>
            <a:ext cx="4500594" cy="4740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Вретено и дружица за вуну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IMG-89115308d7cd77dad81a4bd50708e4ec-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79712" y="1340767"/>
            <a:ext cx="5040560" cy="5428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714504"/>
          </a:xfrm>
        </p:spPr>
        <p:txBody>
          <a:bodyPr>
            <a:noAutofit/>
          </a:bodyPr>
          <a:lstStyle/>
          <a:p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Ручно ренде за дрво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служи за обраду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дрвета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како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би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дрво било глатко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IMG-b339f77019ac5eb69e6840562259a98d-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2438477"/>
            <a:ext cx="5976664" cy="4415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428604"/>
            <a:ext cx="8229600" cy="1335084"/>
          </a:xfrm>
        </p:spPr>
        <p:txBody>
          <a:bodyPr>
            <a:noAutofit/>
          </a:bodyPr>
          <a:lstStyle/>
          <a:p>
            <a:r>
              <a:rPr lang="sr-Cyrl-RS" sz="3600" b="1" smtClean="0">
                <a:latin typeface="Arial" panose="020B0604020202020204" pitchFamily="34" charset="0"/>
                <a:cs typeface="Arial" panose="020B0604020202020204" pitchFamily="34" charset="0"/>
              </a:rPr>
              <a:t>Киланце за мерење (кантар на  </a:t>
            </a:r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потез)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IMG-bf5331b6e35cef3657464723a04d69ca-V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9814" b="3860"/>
          <a:stretch/>
        </p:blipFill>
        <p:spPr>
          <a:xfrm>
            <a:off x="2483768" y="1844824"/>
            <a:ext cx="4248472" cy="4890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500042"/>
            <a:ext cx="8784976" cy="1623686"/>
          </a:xfrm>
        </p:spPr>
        <p:txBody>
          <a:bodyPr>
            <a:noAutofit/>
          </a:bodyPr>
          <a:lstStyle/>
          <a:p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Стара либела  или васер-вага</a:t>
            </a:r>
            <a:b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(служи за постављање</a:t>
            </a:r>
            <a:r>
              <a:rPr 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равнина у</a:t>
            </a:r>
            <a:r>
              <a:rPr 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хоризонталан</a:t>
            </a:r>
            <a:r>
              <a:rPr 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или вертикалан положај</a:t>
            </a:r>
            <a:r>
              <a:rPr 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мерење и заузимање углова</a:t>
            </a:r>
            <a:r>
              <a:rPr 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нагиба)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IMG-f0cfdbba103f5481664230a3389ced55-V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19895" b="24527"/>
          <a:stretch/>
        </p:blipFill>
        <p:spPr>
          <a:xfrm>
            <a:off x="899592" y="2636912"/>
            <a:ext cx="7560840" cy="3962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Преслица за вуну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Za prezentejsn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1412776"/>
            <a:ext cx="4608512" cy="5104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57314"/>
          </a:xfrm>
        </p:spPr>
        <p:txBody>
          <a:bodyPr>
            <a:normAutofit/>
          </a:bodyPr>
          <a:lstStyle/>
          <a:p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Мућкалица за мешање колача и торти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Za prezentejsn (3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43174" y="1481402"/>
            <a:ext cx="4032448" cy="5376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Ђељка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справа за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скидање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коре са дрвета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Za prezentejsn (4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628800"/>
            <a:ext cx="5882426" cy="5105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Стара даска за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равнање бетона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Za prezentejsn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412775"/>
            <a:ext cx="6480720" cy="5292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 smtClean="0"/>
              <a:t> </a:t>
            </a:r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Ручно тестере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Za prezentejsn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412776"/>
            <a:ext cx="4824536" cy="5269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Ручна бушилица за дрво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 descr="IMG-1b49b63558b4c19e3635a86782fb7118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428736"/>
            <a:ext cx="5237204" cy="5156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91876" cy="1143000"/>
          </a:xfrm>
        </p:spPr>
        <p:txBody>
          <a:bodyPr>
            <a:noAutofit/>
          </a:bodyPr>
          <a:lstStyle/>
          <a:p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Мотовило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служило је за намотавање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предене вуне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Za prezentejsn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060848"/>
            <a:ext cx="421484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Ручна воденица за месо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Za prezentejsn (7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1412775"/>
            <a:ext cx="4680520" cy="5202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Обрамача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служи за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ношење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робе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Za prezentejsn (8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1433734"/>
            <a:ext cx="5019470" cy="542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Ручна тестера -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бичкија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Za prezentejsn (9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484784"/>
            <a:ext cx="6624736" cy="5246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majli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177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1800" y="1772816"/>
            <a:ext cx="4104456" cy="4020692"/>
          </a:xfrm>
        </p:spPr>
      </p:pic>
      <p:sp>
        <p:nvSpPr>
          <p:cNvPr id="14" name="Rectangle 13"/>
          <p:cNvSpPr/>
          <p:nvPr/>
        </p:nvSpPr>
        <p:spPr>
          <a:xfrm>
            <a:off x="1500166" y="642918"/>
            <a:ext cx="592935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Хвала на пажњи!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86446" y="6215082"/>
            <a:ext cx="33575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Дарко Милетић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Турпија за дрво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IMG-4be261afe5c78ebfa7f8fc946a9171f9-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1556792"/>
            <a:ext cx="5022890" cy="5103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Стара кућна вагица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IMG-5b08c90b3443046118e01d986e602bfd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484784"/>
            <a:ext cx="5596104" cy="5028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sr-Cyrl-R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Стара пегла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која се загревала на шпорету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IMG-5b10cd38144f786ba926f3f731e208c0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844824"/>
            <a:ext cx="6072230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F00"/>
            </a:gs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Ручна воденица за кекс и орахе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IMG-8aa1a2911ca0374c0b673e664457b045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411760" y="1556792"/>
            <a:ext cx="4250454" cy="5188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Стари умиваоник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IMG-18fc8eee1de6e68d26a42bb51038e7e9-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1340768"/>
            <a:ext cx="4643470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Ручна бургија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IMG-31af041405c7d2896fb63a56a6ad3e7d-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1484784"/>
            <a:ext cx="4968552" cy="5192976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Ренде за воће и поврће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IMG-34b11cc809951c6252199bba89c6fc04-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340768"/>
            <a:ext cx="5328592" cy="5441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120</Words>
  <Application>Microsoft Office PowerPoint</Application>
  <PresentationFormat>On-screen Show (4:3)</PresentationFormat>
  <Paragraphs>28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Ручна бушилица за дрво</vt:lpstr>
      <vt:lpstr>Турпија за дрво</vt:lpstr>
      <vt:lpstr>Стара кућна вагица</vt:lpstr>
      <vt:lpstr>Стара пегла која се загревала на шпорету</vt:lpstr>
      <vt:lpstr>Ручна воденица за кекс и орахе</vt:lpstr>
      <vt:lpstr>Стари умиваоник</vt:lpstr>
      <vt:lpstr>Ручна бургија</vt:lpstr>
      <vt:lpstr>Ренде за воће и поврће</vt:lpstr>
      <vt:lpstr>Ручни круњач за кукуруз</vt:lpstr>
      <vt:lpstr>Вретено и дружица за вуну</vt:lpstr>
      <vt:lpstr>Ручно ренде за дрво – служи за обраду  дрвета како би дрво било глатко</vt:lpstr>
      <vt:lpstr>Киланце за мерење (кантар на  потез)</vt:lpstr>
      <vt:lpstr>Стара либела  или васер-вага (служи за постављање равнина у хоризонталан или вертикалан положај, мерење и заузимање углова нагиба)</vt:lpstr>
      <vt:lpstr>Преслица за вуну</vt:lpstr>
      <vt:lpstr>Мућкалица за мешање колача и торти</vt:lpstr>
      <vt:lpstr>Ђељка – справа за скидање коре са дрвета</vt:lpstr>
      <vt:lpstr>Стара даска за равнање бетона</vt:lpstr>
      <vt:lpstr> Ручно тестере</vt:lpstr>
      <vt:lpstr>Мотовило – служило је за намотавање предене вуне</vt:lpstr>
      <vt:lpstr>Ручна воденица за месо</vt:lpstr>
      <vt:lpstr>Обрамача – служи за ношење робе</vt:lpstr>
      <vt:lpstr>Ручна тестера - бичкија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DarMar</dc:creator>
  <cp:lastModifiedBy>DarMar</cp:lastModifiedBy>
  <cp:revision>74</cp:revision>
  <dcterms:created xsi:type="dcterms:W3CDTF">2021-08-25T08:44:48Z</dcterms:created>
  <dcterms:modified xsi:type="dcterms:W3CDTF">2021-11-01T19:21:16Z</dcterms:modified>
</cp:coreProperties>
</file>